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0" r:id="rId5"/>
    <p:sldId id="264" r:id="rId6"/>
    <p:sldId id="265" r:id="rId7"/>
    <p:sldId id="278" r:id="rId8"/>
    <p:sldId id="266" r:id="rId9"/>
    <p:sldId id="267" r:id="rId10"/>
    <p:sldId id="279" r:id="rId11"/>
    <p:sldId id="268" r:id="rId12"/>
    <p:sldId id="269" r:id="rId13"/>
    <p:sldId id="280" r:id="rId14"/>
    <p:sldId id="270" r:id="rId15"/>
    <p:sldId id="271" r:id="rId16"/>
    <p:sldId id="281" r:id="rId17"/>
    <p:sldId id="272" r:id="rId18"/>
    <p:sldId id="273" r:id="rId19"/>
    <p:sldId id="282" r:id="rId20"/>
    <p:sldId id="274" r:id="rId21"/>
    <p:sldId id="283" r:id="rId22"/>
    <p:sldId id="275" r:id="rId23"/>
    <p:sldId id="276" r:id="rId24"/>
    <p:sldId id="284" r:id="rId25"/>
    <p:sldId id="287" r:id="rId26"/>
    <p:sldId id="277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680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476B-AD2D-4760-8740-CDF105F4F125}" type="datetimeFigureOut">
              <a:rPr lang="es-ES" smtClean="0"/>
              <a:t>05/12/14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2D72-482E-4864-8FD5-0D852D169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10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476B-AD2D-4760-8740-CDF105F4F125}" type="datetimeFigureOut">
              <a:rPr lang="es-ES" smtClean="0"/>
              <a:t>05/12/14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2D72-482E-4864-8FD5-0D852D169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94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476B-AD2D-4760-8740-CDF105F4F125}" type="datetimeFigureOut">
              <a:rPr lang="es-ES" smtClean="0"/>
              <a:t>05/12/14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2D72-482E-4864-8FD5-0D852D169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28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476B-AD2D-4760-8740-CDF105F4F125}" type="datetimeFigureOut">
              <a:rPr lang="es-ES" smtClean="0"/>
              <a:t>05/12/14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2D72-482E-4864-8FD5-0D852D169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85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476B-AD2D-4760-8740-CDF105F4F125}" type="datetimeFigureOut">
              <a:rPr lang="es-ES" smtClean="0"/>
              <a:t>05/12/14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2D72-482E-4864-8FD5-0D852D169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72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476B-AD2D-4760-8740-CDF105F4F125}" type="datetimeFigureOut">
              <a:rPr lang="es-ES" smtClean="0"/>
              <a:t>05/12/14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2D72-482E-4864-8FD5-0D852D169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10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476B-AD2D-4760-8740-CDF105F4F125}" type="datetimeFigureOut">
              <a:rPr lang="es-ES" smtClean="0"/>
              <a:t>05/12/14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2D72-482E-4864-8FD5-0D852D169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6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476B-AD2D-4760-8740-CDF105F4F125}" type="datetimeFigureOut">
              <a:rPr lang="es-ES" smtClean="0"/>
              <a:t>05/12/14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2D72-482E-4864-8FD5-0D852D169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41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476B-AD2D-4760-8740-CDF105F4F125}" type="datetimeFigureOut">
              <a:rPr lang="es-ES" smtClean="0"/>
              <a:t>05/12/14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2D72-482E-4864-8FD5-0D852D169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81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476B-AD2D-4760-8740-CDF105F4F125}" type="datetimeFigureOut">
              <a:rPr lang="es-ES" smtClean="0"/>
              <a:t>05/12/14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2D72-482E-4864-8FD5-0D852D169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5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476B-AD2D-4760-8740-CDF105F4F125}" type="datetimeFigureOut">
              <a:rPr lang="es-ES" smtClean="0"/>
              <a:t>05/12/14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2D72-482E-4864-8FD5-0D852D169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34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7476B-AD2D-4760-8740-CDF105F4F125}" type="datetimeFigureOut">
              <a:rPr lang="es-ES" smtClean="0"/>
              <a:t>05/12/14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2D72-482E-4864-8FD5-0D852D169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49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12800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34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LA VIDA EN RELACIÓN</a:t>
            </a:r>
            <a:endParaRPr lang="es-E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1372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585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b="1" dirty="0" smtClean="0"/>
              <a:t>2. EL CONOCIMIENTO DE AFRICA ES NECESARIO PARA INTERCAMBIOS JUSTOS Y SOLIDARIOS. EMIGRANTES</a:t>
            </a:r>
            <a:r>
              <a:rPr lang="es-ES_tradnl" dirty="0" smtClean="0"/>
              <a:t>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>
            <a:normAutofit lnSpcReduction="10000"/>
          </a:bodyPr>
          <a:lstStyle/>
          <a:p>
            <a:endParaRPr lang="es-ES_tradnl" dirty="0" smtClean="0"/>
          </a:p>
          <a:p>
            <a:r>
              <a:rPr lang="es-ES_tradnl" dirty="0" smtClean="0"/>
              <a:t>Conocernos mejor para potenciar relaciones de diálogo intercultural y respeto mutuo.</a:t>
            </a:r>
          </a:p>
          <a:p>
            <a:r>
              <a:rPr lang="es-ES_tradnl" dirty="0" smtClean="0"/>
              <a:t>Conocimiento de su lengua y cultura. (ONG)</a:t>
            </a:r>
          </a:p>
          <a:p>
            <a:r>
              <a:rPr lang="es-ES_tradnl" dirty="0" smtClean="0"/>
              <a:t>Imposición de sistemas educativos, económicos, culturales y religiosos.</a:t>
            </a:r>
          </a:p>
          <a:p>
            <a:r>
              <a:rPr lang="es-ES_tradnl" dirty="0" smtClean="0"/>
              <a:t>Empresas  de UE fracasan en África, por no conocer el pueblo y su cultura.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737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Conocimiento mutuo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Los Acuerdos económicos entre UE y África muestran falta de voluntad  para buscar el Bien Común.</a:t>
            </a:r>
          </a:p>
          <a:p>
            <a:r>
              <a:rPr lang="es-ES_tradnl" dirty="0" smtClean="0"/>
              <a:t>La calidad de relación cambia con el conocimiento mutuo.</a:t>
            </a:r>
          </a:p>
          <a:p>
            <a:r>
              <a:rPr lang="es-ES_tradnl" dirty="0" smtClean="0"/>
              <a:t>Cuando nos conocemos y apreciamos, resulta imposible hacer daño a los demás.</a:t>
            </a:r>
          </a:p>
          <a:p>
            <a:r>
              <a:rPr lang="es-ES_tradnl" dirty="0" smtClean="0"/>
              <a:t>Es evidente que solo la tecnología no nos hace mas solidarios. Las vallas, nos lo recuerdan!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32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CONOCIMIENTO MUTUO:                 Ritos de Iniciación.</a:t>
            </a:r>
            <a:endParaRPr lang="es-E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1682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537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Conocimiento y respeto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smtClean="0"/>
              <a:t>Primero: quitarles las manos! Y dejar de esclavizar los pueblos africanos. Los africanos-AS serán protagonistas de su propia liberación.</a:t>
            </a:r>
          </a:p>
          <a:p>
            <a:r>
              <a:rPr lang="es-ES_tradnl" dirty="0" smtClean="0"/>
              <a:t>Segundo: favorecer su desarrollo integral con acuerdos mas justos. Compartir un mínimo!</a:t>
            </a:r>
          </a:p>
          <a:p>
            <a:r>
              <a:rPr lang="es-ES_tradnl" dirty="0" smtClean="0"/>
              <a:t>España  comienza a convivir con África. (160 estudiantes africanos se especializan en Madrid).</a:t>
            </a:r>
          </a:p>
          <a:p>
            <a:r>
              <a:rPr lang="es-ES_tradnl" dirty="0" smtClean="0"/>
              <a:t>Algunas universidades se interesan y colaboran con África.</a:t>
            </a:r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53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Conocimiento y encuentro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Varias Asociaciones Africanas presentan África en  España.</a:t>
            </a:r>
          </a:p>
          <a:p>
            <a:r>
              <a:rPr lang="es-ES_tradnl" dirty="0" smtClean="0"/>
              <a:t>El creciente intercambio facilita este conocimiento, si existe interés y voluntad.</a:t>
            </a:r>
          </a:p>
          <a:p>
            <a:r>
              <a:rPr lang="es-ES_tradnl" dirty="0" smtClean="0"/>
              <a:t>Nos queda un largo camino para llegar a un nivel de Relaciones Humanas, en respeto mutuo, buscando el bien de todos.</a:t>
            </a:r>
          </a:p>
          <a:p>
            <a:r>
              <a:rPr lang="es-ES_tradnl" dirty="0" smtClean="0"/>
              <a:t>Para ello, el diálogo respetuoso y colaboración son el camino necesario.</a:t>
            </a:r>
          </a:p>
          <a:p>
            <a:r>
              <a:rPr lang="es-ES_tradnl" dirty="0" smtClean="0"/>
              <a:t>Es imperativo acoger los inmigrantes con HUMANIDAD, o nos deshumanizamos todos.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144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DIALOGO INTERCULTURAL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63284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085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3.TRABAJANDO JUNTOS EN UNA ECONOMÍA DEL BIEN COMÚN</a:t>
            </a:r>
            <a:r>
              <a:rPr lang="es-ES_tradnl" dirty="0" smtClean="0"/>
              <a:t>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u="sng" dirty="0" smtClean="0"/>
              <a:t>Para promover el desarrollo integral de todos</a:t>
            </a:r>
            <a:r>
              <a:rPr lang="es-ES_tradnl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dirty="0" smtClean="0"/>
              <a:t> Encuentro, integración y compromiso.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dirty="0"/>
              <a:t> </a:t>
            </a:r>
            <a:r>
              <a:rPr lang="es-ES_tradnl" dirty="0" smtClean="0"/>
              <a:t>Nuevas estructuras y sistemas mas justos.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dirty="0"/>
              <a:t> </a:t>
            </a:r>
            <a:r>
              <a:rPr lang="es-ES_tradnl" dirty="0" smtClean="0"/>
              <a:t>Preocupación por los más marginados.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dirty="0"/>
              <a:t> </a:t>
            </a:r>
            <a:r>
              <a:rPr lang="es-ES_tradnl" dirty="0" smtClean="0"/>
              <a:t>Líderes íntegros que busquen el bien de todos, como N. Mandela, </a:t>
            </a:r>
            <a:r>
              <a:rPr lang="es-ES_tradnl" dirty="0" err="1" smtClean="0"/>
              <a:t>Nkrumah</a:t>
            </a:r>
            <a:r>
              <a:rPr lang="es-ES_tradnl" dirty="0" smtClean="0"/>
              <a:t>, </a:t>
            </a:r>
            <a:r>
              <a:rPr lang="es-ES_tradnl" dirty="0" err="1" smtClean="0"/>
              <a:t>Nyerere</a:t>
            </a:r>
            <a:r>
              <a:rPr lang="es-ES_tradnl" dirty="0" smtClean="0"/>
              <a:t>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dirty="0"/>
              <a:t> </a:t>
            </a:r>
            <a:r>
              <a:rPr lang="es-ES_tradnl" dirty="0" smtClean="0"/>
              <a:t>Una economía del Bien Común.</a:t>
            </a:r>
          </a:p>
          <a:p>
            <a:pPr>
              <a:buFont typeface="Wingdings" panose="05000000000000000000" pitchFamily="2" charset="2"/>
              <a:buChar char="q"/>
            </a:pPr>
            <a:endParaRPr lang="es-ES_tradnl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171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El BIEN COMUN requiere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Cambio de visón y de mentalidad. Nos necesitamos, y además unidos.</a:t>
            </a:r>
          </a:p>
          <a:p>
            <a:r>
              <a:rPr lang="es-ES_tradnl" dirty="0" smtClean="0"/>
              <a:t>Una Participación activa de la sociedad.</a:t>
            </a:r>
          </a:p>
          <a:p>
            <a:r>
              <a:rPr lang="es-ES_tradnl" dirty="0" smtClean="0"/>
              <a:t>Una educación más holística y ética.</a:t>
            </a:r>
          </a:p>
          <a:p>
            <a:r>
              <a:rPr lang="es-ES_tradnl" dirty="0" smtClean="0"/>
              <a:t>Lideres íntegros, con prioridad a las mujeres.</a:t>
            </a:r>
          </a:p>
          <a:p>
            <a:r>
              <a:rPr lang="es-ES_tradnl" dirty="0" smtClean="0"/>
              <a:t>Sistema político-económico más justo y humano. El ser humano vulnerable, en el centro.</a:t>
            </a:r>
          </a:p>
          <a:p>
            <a:r>
              <a:rPr lang="es-ES_tradnl" dirty="0" smtClean="0"/>
              <a:t>Superar estas causas raíz del empobrecimiento y de la exclusión social, a nivel global.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2256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LA INCLUSIÓN SOCIAL</a:t>
            </a:r>
            <a:endParaRPr lang="es-E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8883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20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www.aularagon.org/files/espa/atlas/africa_politico_grande_col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99392"/>
            <a:ext cx="5688632" cy="7848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040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AFRICA NOS ENSEÑA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smtClean="0"/>
              <a:t>La centralidad del ser humano en sociedad.</a:t>
            </a:r>
          </a:p>
          <a:p>
            <a:r>
              <a:rPr lang="es-ES_tradnl" dirty="0" smtClean="0"/>
              <a:t>Una sociedad que apuesta por el Bien Común, y una mejor distribución de bienes.</a:t>
            </a:r>
          </a:p>
          <a:p>
            <a:r>
              <a:rPr lang="es-ES_tradnl" dirty="0" smtClean="0"/>
              <a:t>Que el modelo asistencial actual, no es respetuoso, ni sirve para un desarrollo integral.</a:t>
            </a:r>
          </a:p>
          <a:p>
            <a:r>
              <a:rPr lang="es-ES_tradnl" dirty="0" smtClean="0"/>
              <a:t>Que los nuevos movimientos sociales pueden ayudarnos a transformar la sociedad.</a:t>
            </a:r>
          </a:p>
          <a:p>
            <a:r>
              <a:rPr lang="es-ES_tradnl" dirty="0" smtClean="0"/>
              <a:t>A Vivir en armonía con todos y con la naturaleza.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2176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BUSCAR EL BIEN COMÚN, asegurando las necesidades básicas.</a:t>
            </a:r>
            <a:endParaRPr lang="es-E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8883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33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África nos puede Humanizar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Para quitarles las manos y pies “de encima”.</a:t>
            </a:r>
          </a:p>
          <a:p>
            <a:r>
              <a:rPr lang="es-ES_tradnl" dirty="0" smtClean="0"/>
              <a:t>Para desmantelar muros y vallas.</a:t>
            </a:r>
          </a:p>
          <a:p>
            <a:r>
              <a:rPr lang="es-ES_tradnl" dirty="0" smtClean="0"/>
              <a:t>Para conocernos y enriquecernos mutuamente.</a:t>
            </a:r>
          </a:p>
          <a:p>
            <a:r>
              <a:rPr lang="es-ES_tradnl" dirty="0" smtClean="0"/>
              <a:t>Para promover el Bien de todos.</a:t>
            </a:r>
          </a:p>
          <a:p>
            <a:r>
              <a:rPr lang="es-ES_tradnl" dirty="0" smtClean="0"/>
              <a:t>Para redescubrir los Valores de la Vida: acogida, solidaridad, armonía, etc.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8776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NECESITAMOS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b="1" dirty="0" smtClean="0"/>
              <a:t>MÁS QUE ÁFRICA NOS NECESITA A NOSOTROS.</a:t>
            </a:r>
          </a:p>
          <a:p>
            <a:endParaRPr lang="es-ES_tradnl" b="1" dirty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91162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NECESITAMOS ÁFRICA</a:t>
            </a:r>
            <a:endParaRPr lang="es-E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88832" cy="464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99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80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868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“AMEGEZI, NUGO MURRO, NIGARUGA MU ENJU ENDI”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b="1" dirty="0" smtClean="0"/>
              <a:t>“ LA SABIDURIA, ES COMO EL FUEGO, NO LLEGA DE LA CASA VECINA”.</a:t>
            </a:r>
          </a:p>
          <a:p>
            <a:endParaRPr lang="es-ES_tradnl" b="1" dirty="0"/>
          </a:p>
          <a:p>
            <a:endParaRPr lang="es-ES_tradnl" b="1" dirty="0" smtClean="0"/>
          </a:p>
          <a:p>
            <a:r>
              <a:rPr lang="es-ES_tradnl" b="1" dirty="0" smtClean="0"/>
              <a:t>Lázaro </a:t>
            </a:r>
            <a:r>
              <a:rPr lang="es-ES_tradnl" b="1" dirty="0" err="1" smtClean="0"/>
              <a:t>Bustince</a:t>
            </a:r>
            <a:r>
              <a:rPr lang="es-ES_tradnl" b="1" dirty="0" smtClean="0"/>
              <a:t> Sola</a:t>
            </a:r>
          </a:p>
          <a:p>
            <a:r>
              <a:rPr lang="es-ES_tradnl" b="1" dirty="0" smtClean="0"/>
              <a:t>Director de África Fundación Sur.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1527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AFRICA COMO TEMA DE FORMACION EN LA SOCIEDAD GLOBAL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u="sng" dirty="0" smtClean="0"/>
              <a:t>INTRODUCCIÓN:</a:t>
            </a:r>
          </a:p>
          <a:p>
            <a:r>
              <a:rPr lang="es-ES_tradnl" dirty="0" smtClean="0"/>
              <a:t>GRACIAS  ADEPU (Asociación para el Desarrollo Social de los Pueblos).</a:t>
            </a:r>
          </a:p>
          <a:p>
            <a:r>
              <a:rPr lang="es-ES_tradnl" dirty="0" smtClean="0"/>
              <a:t>Una Educación Holística es el instrumento más poderoso para promover un Desarrollo integral y el Bien Común.</a:t>
            </a:r>
          </a:p>
          <a:p>
            <a:r>
              <a:rPr lang="es-ES_tradnl" dirty="0" smtClean="0"/>
              <a:t>África es y será indispensable, en la sociedad global.</a:t>
            </a: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59037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osmejoresdestinos.com/imagenes/mapa_mund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0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PLAN DE PRESENTACIÓN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1. AFRICA ES INDISPENSABLE EN NUESTRO MUNDO GLOBAL.</a:t>
            </a:r>
          </a:p>
          <a:p>
            <a:r>
              <a:rPr lang="es-ES_tradnl" dirty="0" smtClean="0"/>
              <a:t>2. EL CONOCIMIENTO DE AFRICA ES NECESARIO PARA INTERCAMBIOS JUSTOS Y SOLIDARIOS. EMIGRANTES.</a:t>
            </a:r>
          </a:p>
          <a:p>
            <a:r>
              <a:rPr lang="es-ES_tradnl" dirty="0" smtClean="0"/>
              <a:t>3.TRABAJANDO JUNTOS EN UNA ECONOMIA DEL BIEN COMUN.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74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1. </a:t>
            </a:r>
            <a:r>
              <a:rPr lang="es-ES_tradnl" b="1" dirty="0" smtClean="0"/>
              <a:t>AFRICA INDISPENSABLE EN EL MUNDO GLOBAL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b="1" dirty="0" smtClean="0"/>
              <a:t>            1.1</a:t>
            </a:r>
            <a:r>
              <a:rPr lang="es-ES_tradnl" b="1" u="sng" dirty="0" smtClean="0"/>
              <a:t>.     UN MUNDO GLOBALIZADO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Intercambio y comunicación global.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¿Como gestionamos la tecnología?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El poder financiero prima sobre el político.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El sistema capitalista controla y oprime. Injusto!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Los poderosos manipulan los medios. Consumo!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Los movimientos sociales demandan más democracia y justicia social. (Túnez, Burkina Faso, Botsuana,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En África: crecimiento económico pero sin desarrollo:  más empobrecidos y mayor desigualdad.</a:t>
            </a:r>
          </a:p>
          <a:p>
            <a:pPr marL="0" indent="0">
              <a:buNone/>
            </a:pPr>
            <a:r>
              <a:rPr lang="es-ES_tradnl" dirty="0"/>
              <a:t>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870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Acaparamiento de tierras en </a:t>
            </a:r>
            <a:r>
              <a:rPr lang="es-ES_tradnl" b="1" dirty="0"/>
              <a:t>Á</a:t>
            </a:r>
            <a:r>
              <a:rPr lang="es-ES_tradnl" b="1" dirty="0" smtClean="0"/>
              <a:t>frica</a:t>
            </a:r>
            <a:endParaRPr lang="es-E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208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93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1.2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_tradn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África es indispensable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u="sng" dirty="0" smtClean="0"/>
              <a:t>África: 1.100 millones de habitantes, en 55 países, y unas 2.000 lenguas. Cuna y Futuro</a:t>
            </a:r>
            <a:r>
              <a:rPr lang="es-ES_tradnl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dirty="0" smtClean="0"/>
              <a:t>Potencial Humano: población joven (18), creciente y educada.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dirty="0" smtClean="0"/>
              <a:t>Potencial natural de África, atractivo de todos.</a:t>
            </a:r>
          </a:p>
          <a:p>
            <a:pPr marL="0" indent="0">
              <a:buNone/>
            </a:pPr>
            <a:r>
              <a:rPr lang="es-ES_tradnl" dirty="0" smtClean="0"/>
              <a:t>    Carrera frenética hacia África para saquearla.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dirty="0" smtClean="0"/>
              <a:t>Potencial mineral: 89% del platino, 81% del cromo, 85% del </a:t>
            </a:r>
            <a:r>
              <a:rPr lang="es-ES_tradnl" dirty="0" err="1" smtClean="0"/>
              <a:t>coltán</a:t>
            </a:r>
            <a:r>
              <a:rPr lang="es-ES_tradnl" dirty="0" smtClean="0"/>
              <a:t>, 61% del magnesio, 60% de cobalto,  oro, diamantes, petróleo, gas, etc.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540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Despegue de África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smtClean="0"/>
              <a:t>África puede ser potencia económica.(BM)</a:t>
            </a:r>
          </a:p>
          <a:p>
            <a:r>
              <a:rPr lang="es-ES_tradnl" dirty="0" smtClean="0"/>
              <a:t>Surge la duda, por la gobernanza y la gestión de las multinacionales.</a:t>
            </a:r>
          </a:p>
          <a:p>
            <a:r>
              <a:rPr lang="es-ES_tradnl" dirty="0" smtClean="0"/>
              <a:t>Uganda, un paraíso, importa el 51% de comida!</a:t>
            </a:r>
          </a:p>
          <a:p>
            <a:r>
              <a:rPr lang="es-ES_tradnl" dirty="0" smtClean="0"/>
              <a:t>La mayor contribución global de África puede ser su capacidad de Humanización, por lo que ES.</a:t>
            </a:r>
          </a:p>
          <a:p>
            <a:r>
              <a:rPr lang="es-ES_tradnl" dirty="0" smtClean="0"/>
              <a:t>Su principal valor: LA VIDA EN RELACION !</a:t>
            </a:r>
          </a:p>
          <a:p>
            <a:r>
              <a:rPr lang="es-ES_tradnl" dirty="0" smtClean="0"/>
              <a:t>La persona y la comunidad son el CENTRO.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8675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939</Words>
  <Application>Microsoft Macintosh PowerPoint</Application>
  <PresentationFormat>Presentación en pantalla (4:3)</PresentationFormat>
  <Paragraphs>102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AFRICA COMO TEMA DE FORMACION EN LA SOCIEDAD GLOBAL</vt:lpstr>
      <vt:lpstr>Presentación de PowerPoint</vt:lpstr>
      <vt:lpstr>PLAN DE PRESENTACIÓN</vt:lpstr>
      <vt:lpstr>1. AFRICA INDISPENSABLE EN EL MUNDO GLOBAL</vt:lpstr>
      <vt:lpstr>Acaparamiento de tierras en África</vt:lpstr>
      <vt:lpstr>1.2. África es indispensable</vt:lpstr>
      <vt:lpstr>Despegue de África</vt:lpstr>
      <vt:lpstr>LA VIDA EN RELACIÓN</vt:lpstr>
      <vt:lpstr> 2. EL CONOCIMIENTO DE AFRICA ES NECESARIO PARA INTERCAMBIOS JUSTOS Y SOLIDARIOS. EMIGRANTES. </vt:lpstr>
      <vt:lpstr>Conocimiento mutuo</vt:lpstr>
      <vt:lpstr>CONOCIMIENTO MUTUO:                 Ritos de Iniciación.</vt:lpstr>
      <vt:lpstr>Conocimiento y respeto</vt:lpstr>
      <vt:lpstr>Conocimiento y encuentro</vt:lpstr>
      <vt:lpstr>DIALOGO INTERCULTURAL</vt:lpstr>
      <vt:lpstr>3.TRABAJANDO JUNTOS EN UNA ECONOMÍA DEL BIEN COMÚN. </vt:lpstr>
      <vt:lpstr>El BIEN COMUN requiere</vt:lpstr>
      <vt:lpstr>LA INCLUSIÓN SOCIAL</vt:lpstr>
      <vt:lpstr>AFRICA NOS ENSEÑA</vt:lpstr>
      <vt:lpstr>BUSCAR EL BIEN COMÚN, asegurando las necesidades básicas.</vt:lpstr>
      <vt:lpstr>África nos puede Humanizar</vt:lpstr>
      <vt:lpstr>NECESITAMOS ÁFRICA</vt:lpstr>
      <vt:lpstr>NECESITAMOS ÁFRICA</vt:lpstr>
      <vt:lpstr>Presentación de PowerPoint</vt:lpstr>
      <vt:lpstr>“AMEGEZI, NUGO MURRO, NIGARUGA MU ENJU ENDI”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Director</dc:creator>
  <cp:lastModifiedBy>Jose Luis  Parejo</cp:lastModifiedBy>
  <cp:revision>21</cp:revision>
  <dcterms:created xsi:type="dcterms:W3CDTF">2014-11-03T13:56:10Z</dcterms:created>
  <dcterms:modified xsi:type="dcterms:W3CDTF">2014-12-05T17:53:11Z</dcterms:modified>
</cp:coreProperties>
</file>