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5CF81-F1C6-43C9-95BC-2831FCF61652}" type="datetimeFigureOut">
              <a:rPr lang="es-ES" smtClean="0"/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5A491-B8CB-42C4-877C-52DE8374282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Salud, Visados, Seguridad y Transporte en el África Negra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es-ES" dirty="0" smtClean="0"/>
              <a:t>ADEPU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</a:t>
            </a:r>
            <a:r>
              <a:rPr lang="es-ES" dirty="0" smtClean="0"/>
              <a:t>resupuesto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precios son cambiantes</a:t>
            </a:r>
          </a:p>
          <a:p>
            <a:r>
              <a:rPr lang="es-ES" dirty="0" smtClean="0"/>
              <a:t>Regateo</a:t>
            </a:r>
          </a:p>
          <a:p>
            <a:r>
              <a:rPr lang="es-ES" dirty="0" smtClean="0"/>
              <a:t>160€ mes </a:t>
            </a:r>
          </a:p>
          <a:p>
            <a:r>
              <a:rPr lang="es-ES" dirty="0" smtClean="0"/>
              <a:t>De mochilero: 20-30€ diarios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Transporte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Avión</a:t>
            </a:r>
          </a:p>
          <a:p>
            <a:r>
              <a:rPr lang="es-ES" dirty="0" smtClean="0"/>
              <a:t>Bus</a:t>
            </a:r>
          </a:p>
          <a:p>
            <a:pPr lvl="1"/>
            <a:r>
              <a:rPr lang="es-ES" dirty="0" smtClean="0"/>
              <a:t>Diferentes clases, depende lo que pagues</a:t>
            </a:r>
          </a:p>
          <a:p>
            <a:pPr lvl="1"/>
            <a:r>
              <a:rPr lang="es-ES" dirty="0" smtClean="0"/>
              <a:t>Las distancias son más largas, las vías son mucho peores</a:t>
            </a:r>
          </a:p>
          <a:p>
            <a:pPr lvl="1"/>
            <a:r>
              <a:rPr lang="es-ES" dirty="0" smtClean="0"/>
              <a:t>Se paga por el equipaje</a:t>
            </a:r>
          </a:p>
          <a:p>
            <a:r>
              <a:rPr lang="es-ES" dirty="0" smtClean="0"/>
              <a:t>Taxi: regateo</a:t>
            </a:r>
          </a:p>
          <a:p>
            <a:r>
              <a:rPr lang="es-ES" dirty="0" smtClean="0"/>
              <a:t>Combis/camionetas/minibuses</a:t>
            </a:r>
          </a:p>
          <a:p>
            <a:pPr lvl="1"/>
            <a:r>
              <a:rPr lang="es-ES" dirty="0" smtClean="0"/>
              <a:t>Para pequeñas y medias distancias</a:t>
            </a:r>
          </a:p>
          <a:p>
            <a:r>
              <a:rPr lang="es-ES" dirty="0" smtClean="0"/>
              <a:t>Autostop, muy utilizado en ciertas zonas de África, pero sólo recomendable para viajeros con experiencia, se paga, no es gratis.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Alojamiento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Accra: magicbeachresort.com</a:t>
            </a:r>
          </a:p>
          <a:p>
            <a:r>
              <a:rPr lang="es-ES" dirty="0" err="1" smtClean="0"/>
              <a:t>Kumasi</a:t>
            </a:r>
            <a:r>
              <a:rPr lang="es-ES" dirty="0" smtClean="0"/>
              <a:t>: </a:t>
            </a:r>
          </a:p>
          <a:p>
            <a:r>
              <a:rPr lang="es-ES" dirty="0" err="1" smtClean="0"/>
              <a:t>Tamale</a:t>
            </a:r>
            <a:r>
              <a:rPr lang="es-ES" dirty="0" smtClean="0"/>
              <a:t>:</a:t>
            </a:r>
          </a:p>
          <a:p>
            <a:r>
              <a:rPr lang="es-ES" dirty="0" smtClean="0"/>
              <a:t>En lugares de bajo presupuesto: regateo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Utilidades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Llevar móvil liberado, para ponerle tarjeta del país</a:t>
            </a:r>
          </a:p>
          <a:p>
            <a:r>
              <a:rPr lang="es-ES" dirty="0" smtClean="0"/>
              <a:t>Carné estudiante</a:t>
            </a:r>
          </a:p>
          <a:p>
            <a:r>
              <a:rPr lang="es-ES" dirty="0" smtClean="0"/>
              <a:t>Sol muy peligroso</a:t>
            </a:r>
          </a:p>
          <a:p>
            <a:r>
              <a:rPr lang="es-ES" dirty="0" smtClean="0"/>
              <a:t>Guía de viaje: </a:t>
            </a:r>
            <a:r>
              <a:rPr lang="es-ES" dirty="0" err="1" smtClean="0"/>
              <a:t>Bradt</a:t>
            </a:r>
            <a:r>
              <a:rPr lang="es-ES" dirty="0" smtClean="0"/>
              <a:t>, </a:t>
            </a:r>
            <a:r>
              <a:rPr lang="es-ES" dirty="0" err="1" smtClean="0"/>
              <a:t>Lonely</a:t>
            </a:r>
            <a:r>
              <a:rPr lang="es-ES" dirty="0" smtClean="0"/>
              <a:t> </a:t>
            </a:r>
            <a:r>
              <a:rPr lang="es-ES" dirty="0" err="1" smtClean="0"/>
              <a:t>Planet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Turismo responsable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Cuida los recursos naturales</a:t>
            </a:r>
          </a:p>
          <a:p>
            <a:r>
              <a:rPr lang="es-ES" dirty="0" smtClean="0"/>
              <a:t>Se un huésped considerado</a:t>
            </a:r>
          </a:p>
          <a:p>
            <a:r>
              <a:rPr lang="es-ES" dirty="0" smtClean="0"/>
              <a:t>Sé amable con la naturaleza</a:t>
            </a:r>
          </a:p>
          <a:p>
            <a:r>
              <a:rPr lang="es-ES" dirty="0" smtClean="0"/>
              <a:t>Conoce a gente</a:t>
            </a:r>
          </a:p>
          <a:p>
            <a:r>
              <a:rPr lang="es-ES" dirty="0" smtClean="0"/>
              <a:t>Pregunta antes de fotografiar</a:t>
            </a:r>
          </a:p>
          <a:p>
            <a:r>
              <a:rPr lang="es-ES" dirty="0" smtClean="0"/>
              <a:t>Apoya a los gremios y negocios tradicionales</a:t>
            </a:r>
          </a:p>
          <a:p>
            <a:r>
              <a:rPr lang="es-ES" dirty="0" smtClean="0"/>
              <a:t>Viste y compórtate de una manera que no ofendas</a:t>
            </a:r>
          </a:p>
          <a:p>
            <a:r>
              <a:rPr lang="es-ES" dirty="0" smtClean="0"/>
              <a:t>Se generoso en el regateo</a:t>
            </a:r>
          </a:p>
          <a:p>
            <a:r>
              <a:rPr lang="es-ES" dirty="0" smtClean="0"/>
              <a:t>Vete a disfrutar, tomate con humor los problemas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Turismo responsable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Regalos a niños</a:t>
            </a:r>
          </a:p>
          <a:p>
            <a:pPr lvl="1"/>
            <a:r>
              <a:rPr lang="es-ES" dirty="0" smtClean="0"/>
              <a:t>Puede provocar mendicidad</a:t>
            </a:r>
          </a:p>
          <a:p>
            <a:pPr lvl="1"/>
            <a:r>
              <a:rPr lang="es-ES" dirty="0" smtClean="0"/>
              <a:t>Explotación infantil</a:t>
            </a:r>
          </a:p>
          <a:p>
            <a:pPr lvl="1"/>
            <a:r>
              <a:rPr lang="es-ES" dirty="0" smtClean="0"/>
              <a:t>Muertes por accidentes</a:t>
            </a:r>
          </a:p>
          <a:p>
            <a:r>
              <a:rPr lang="es-ES" dirty="0" smtClean="0"/>
              <a:t>Tarifas a guías y propinas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Enfermedades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Malaria</a:t>
            </a:r>
          </a:p>
          <a:p>
            <a:r>
              <a:rPr lang="es-ES" dirty="0" smtClean="0"/>
              <a:t>Tuberculosis</a:t>
            </a:r>
          </a:p>
          <a:p>
            <a:r>
              <a:rPr lang="es-ES" dirty="0" smtClean="0"/>
              <a:t>SIDA/ VIH</a:t>
            </a:r>
          </a:p>
          <a:p>
            <a:r>
              <a:rPr lang="es-ES" dirty="0" smtClean="0"/>
              <a:t>Diarrea y enfermedades relacionadas</a:t>
            </a:r>
          </a:p>
          <a:p>
            <a:pPr lvl="1"/>
            <a:r>
              <a:rPr lang="es-ES" dirty="0" smtClean="0"/>
              <a:t>Agua siempre embotellada</a:t>
            </a:r>
          </a:p>
          <a:p>
            <a:pPr lvl="1"/>
            <a:r>
              <a:rPr lang="es-ES" dirty="0" smtClean="0"/>
              <a:t>Cuidado con frutas y hortalizas</a:t>
            </a:r>
          </a:p>
          <a:p>
            <a:r>
              <a:rPr lang="es-ES" dirty="0" smtClean="0"/>
              <a:t>Síndrome de la clase turista</a:t>
            </a:r>
          </a:p>
          <a:p>
            <a:r>
              <a:rPr lang="es-ES" dirty="0" smtClean="0"/>
              <a:t>Rabia, mordeduras de animales, tétanos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Clima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Estación seca</a:t>
            </a:r>
          </a:p>
          <a:p>
            <a:r>
              <a:rPr lang="es-ES" dirty="0" smtClean="0"/>
              <a:t>Estación húmeda</a:t>
            </a:r>
          </a:p>
          <a:p>
            <a:r>
              <a:rPr lang="es-ES" dirty="0" smtClean="0"/>
              <a:t>Siempre es cálida</a:t>
            </a:r>
          </a:p>
          <a:p>
            <a:r>
              <a:rPr lang="es-ES" dirty="0" err="1" smtClean="0"/>
              <a:t>Larabanga</a:t>
            </a:r>
            <a:r>
              <a:rPr lang="es-ES" dirty="0" smtClean="0"/>
              <a:t>: sabana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Ghana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Moneda: 1€ = 2,5 </a:t>
            </a:r>
            <a:r>
              <a:rPr lang="es-ES" dirty="0" err="1" smtClean="0"/>
              <a:t>Cedi</a:t>
            </a:r>
            <a:r>
              <a:rPr lang="es-ES" dirty="0" smtClean="0"/>
              <a:t> (más o menos, cambio variable)</a:t>
            </a:r>
          </a:p>
          <a:p>
            <a:r>
              <a:rPr lang="es-ES" dirty="0" smtClean="0"/>
              <a:t>PIB per cápita:</a:t>
            </a:r>
          </a:p>
          <a:p>
            <a:r>
              <a:rPr lang="es-ES" dirty="0" err="1" smtClean="0"/>
              <a:t>Religión:Cristianismo</a:t>
            </a:r>
            <a:r>
              <a:rPr lang="es-ES" dirty="0" smtClean="0"/>
              <a:t>/Islam/animismo</a:t>
            </a:r>
          </a:p>
          <a:p>
            <a:r>
              <a:rPr lang="es-ES" dirty="0" smtClean="0"/>
              <a:t>Electricidad: 220V, enchufe británico</a:t>
            </a:r>
          </a:p>
          <a:p>
            <a:r>
              <a:rPr lang="es-ES" dirty="0" smtClean="0"/>
              <a:t>Idioma: inglés +- 70 lenguas tribales</a:t>
            </a:r>
          </a:p>
          <a:p>
            <a:r>
              <a:rPr lang="es-ES" dirty="0" smtClean="0"/>
              <a:t>Luz/agua: no siempre</a:t>
            </a:r>
          </a:p>
          <a:p>
            <a:r>
              <a:rPr lang="es-ES" dirty="0" smtClean="0"/>
              <a:t>Comida: arroz y </a:t>
            </a:r>
            <a:r>
              <a:rPr lang="es-ES" dirty="0" err="1" smtClean="0"/>
              <a:t>fufu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llegar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Aeropuerto de Accra</a:t>
            </a:r>
          </a:p>
          <a:p>
            <a:pPr lvl="1"/>
            <a:r>
              <a:rPr lang="es-ES" dirty="0" smtClean="0"/>
              <a:t>Vuelos directos/ London/Lisboa…</a:t>
            </a:r>
          </a:p>
          <a:p>
            <a:pPr lvl="1"/>
            <a:r>
              <a:rPr lang="es-ES" dirty="0" smtClean="0"/>
              <a:t>Desde el aeropuerto</a:t>
            </a:r>
          </a:p>
          <a:p>
            <a:pPr lvl="2"/>
            <a:r>
              <a:rPr lang="es-ES" dirty="0" smtClean="0"/>
              <a:t>Taxi de 7 a 10 $ (15 a 20Ç)</a:t>
            </a:r>
          </a:p>
          <a:p>
            <a:r>
              <a:rPr lang="es-ES" dirty="0" smtClean="0"/>
              <a:t>Bus</a:t>
            </a:r>
          </a:p>
          <a:p>
            <a:pPr lvl="1"/>
            <a:r>
              <a:rPr lang="es-ES" dirty="0" err="1" smtClean="0"/>
              <a:t>Kumasi</a:t>
            </a:r>
            <a:r>
              <a:rPr lang="es-ES" dirty="0" smtClean="0"/>
              <a:t>/</a:t>
            </a:r>
            <a:r>
              <a:rPr lang="es-ES" dirty="0" err="1" smtClean="0"/>
              <a:t>Tamale</a:t>
            </a:r>
            <a:endParaRPr lang="es-ES" dirty="0" smtClean="0"/>
          </a:p>
          <a:p>
            <a:r>
              <a:rPr lang="es-ES" dirty="0" smtClean="0"/>
              <a:t>Avión</a:t>
            </a:r>
          </a:p>
          <a:p>
            <a:pPr lvl="1"/>
            <a:r>
              <a:rPr lang="es-ES" dirty="0" err="1" smtClean="0"/>
              <a:t>Tamale</a:t>
            </a:r>
            <a:endParaRPr lang="es-ES" dirty="0" smtClean="0"/>
          </a:p>
          <a:p>
            <a:r>
              <a:rPr lang="es-ES" dirty="0" err="1" smtClean="0"/>
              <a:t>Tamale-Larabanga</a:t>
            </a:r>
            <a:r>
              <a:rPr lang="es-ES" dirty="0"/>
              <a:t>:</a:t>
            </a:r>
            <a:r>
              <a:rPr lang="es-ES" dirty="0" smtClean="0"/>
              <a:t> bus +- 14,00 (deja en la puerta de </a:t>
            </a:r>
            <a:r>
              <a:rPr lang="es-ES" dirty="0" err="1" smtClean="0"/>
              <a:t>Savanna</a:t>
            </a:r>
            <a:r>
              <a:rPr lang="es-ES" dirty="0" smtClean="0"/>
              <a:t> </a:t>
            </a:r>
            <a:r>
              <a:rPr lang="es-ES" dirty="0" err="1" smtClean="0"/>
              <a:t>Lodge</a:t>
            </a:r>
            <a:r>
              <a:rPr lang="es-ES" dirty="0" smtClean="0"/>
              <a:t>).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Cuando ir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 octubre a junio mejores fechas por el alumnado</a:t>
            </a:r>
          </a:p>
          <a:p>
            <a:r>
              <a:rPr lang="es-ES" dirty="0" smtClean="0"/>
              <a:t>Peor mes: septiembre, no hay alumnos apenas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Visados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Documentación en: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vigunu.net/</a:t>
            </a:r>
            <a:r>
              <a:rPr lang="es-ES" dirty="0" err="1" smtClean="0"/>
              <a:t>jmpinto</a:t>
            </a:r>
            <a:endParaRPr lang="es-ES" dirty="0" smtClean="0"/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contraseña: adepu2013</a:t>
            </a:r>
          </a:p>
          <a:p>
            <a:r>
              <a:rPr lang="es-ES" dirty="0" smtClean="0"/>
              <a:t>Recordad: es una embajada, no una ONG, una tienda, un colegio…</a:t>
            </a:r>
          </a:p>
          <a:p>
            <a:r>
              <a:rPr lang="es-ES" dirty="0" smtClean="0"/>
              <a:t>No concede visados en las fronteras, ni aéreas ni terrestres.</a:t>
            </a:r>
          </a:p>
          <a:p>
            <a:r>
              <a:rPr lang="es-ES" dirty="0" smtClean="0"/>
              <a:t>Embajada en Madrid: C/ Capitán Haya 38; horario de embajada, (reducido); una semana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Equipaje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 mano:</a:t>
            </a:r>
          </a:p>
          <a:p>
            <a:pPr lvl="1"/>
            <a:r>
              <a:rPr lang="es-ES" dirty="0" smtClean="0"/>
              <a:t>Medicinas, especialmente de la malaria.</a:t>
            </a:r>
          </a:p>
          <a:p>
            <a:pPr lvl="1"/>
            <a:r>
              <a:rPr lang="es-ES" dirty="0" smtClean="0"/>
              <a:t>Pasaporte, dinero y tarjeta de crédito.</a:t>
            </a:r>
          </a:p>
          <a:p>
            <a:pPr lvl="1"/>
            <a:endParaRPr lang="es-ES" dirty="0"/>
          </a:p>
          <a:p>
            <a:r>
              <a:rPr lang="es-ES" dirty="0" smtClean="0"/>
              <a:t>De bodega:</a:t>
            </a:r>
          </a:p>
          <a:p>
            <a:pPr lvl="1"/>
            <a:r>
              <a:rPr lang="es-ES" dirty="0" smtClean="0"/>
              <a:t>No carguéis con lo que no vais a utilizar, ya que cargaréis con ello por medio país o país entero.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llevar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Ropa de la que os podáis deshacer, a ellos les vendrá muy bien. Ligera.</a:t>
            </a:r>
          </a:p>
          <a:p>
            <a:r>
              <a:rPr lang="es-ES" dirty="0" smtClean="0"/>
              <a:t>Chanclas, imprescindibles.</a:t>
            </a:r>
          </a:p>
          <a:p>
            <a:r>
              <a:rPr lang="es-ES" dirty="0" smtClean="0"/>
              <a:t>Toalla, aseo, maquinilla de afeitar.</a:t>
            </a:r>
          </a:p>
          <a:p>
            <a:r>
              <a:rPr lang="es-ES" dirty="0" smtClean="0"/>
              <a:t>Ropa fina que cubra piernas y brazos.</a:t>
            </a:r>
          </a:p>
          <a:p>
            <a:r>
              <a:rPr lang="es-ES" dirty="0" smtClean="0"/>
              <a:t>Botiquín.</a:t>
            </a:r>
          </a:p>
          <a:p>
            <a:r>
              <a:rPr lang="es-ES" dirty="0" smtClean="0"/>
              <a:t>Papel higiénico o </a:t>
            </a:r>
            <a:r>
              <a:rPr lang="es-ES" dirty="0" err="1" smtClean="0"/>
              <a:t>cleanex</a:t>
            </a:r>
            <a:r>
              <a:rPr lang="es-ES" dirty="0" smtClean="0"/>
              <a:t>.</a:t>
            </a:r>
          </a:p>
          <a:p>
            <a:r>
              <a:rPr lang="es-ES" dirty="0" smtClean="0"/>
              <a:t>Preservativos. Mosquitera.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Imprescindible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Acudir un mes antes a Sanidad Internacional</a:t>
            </a:r>
          </a:p>
          <a:p>
            <a:r>
              <a:rPr lang="es-ES" dirty="0" smtClean="0"/>
              <a:t>Seguro viaje</a:t>
            </a:r>
          </a:p>
          <a:p>
            <a:r>
              <a:rPr lang="es-ES" dirty="0" smtClean="0"/>
              <a:t>Vacunas</a:t>
            </a:r>
          </a:p>
          <a:p>
            <a:r>
              <a:rPr lang="es-ES" dirty="0" err="1" smtClean="0"/>
              <a:t>Antimosquitos</a:t>
            </a:r>
            <a:r>
              <a:rPr lang="es-ES" dirty="0" smtClean="0"/>
              <a:t>: repelente</a:t>
            </a:r>
          </a:p>
          <a:p>
            <a:r>
              <a:rPr lang="es-ES" dirty="0" smtClean="0"/>
              <a:t>Frontal</a:t>
            </a:r>
          </a:p>
          <a:p>
            <a:r>
              <a:rPr lang="es-ES" dirty="0" smtClean="0"/>
              <a:t>Saco sábana</a:t>
            </a:r>
          </a:p>
          <a:p>
            <a:r>
              <a:rPr lang="es-ES" dirty="0" smtClean="0"/>
              <a:t>Candado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457</Words>
  <Application>Microsoft Office PowerPoint</Application>
  <PresentationFormat>Presentación en pantalla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Salud, Visados, Seguridad y Transporte en el África Negra</vt:lpstr>
      <vt:lpstr>Clima</vt:lpstr>
      <vt:lpstr>Ghana</vt:lpstr>
      <vt:lpstr>Como llegar</vt:lpstr>
      <vt:lpstr>Cuando ir</vt:lpstr>
      <vt:lpstr>Visados</vt:lpstr>
      <vt:lpstr>Equipaje</vt:lpstr>
      <vt:lpstr>Que llevar</vt:lpstr>
      <vt:lpstr>Imprescindible</vt:lpstr>
      <vt:lpstr>Presupuesto</vt:lpstr>
      <vt:lpstr>Transporte</vt:lpstr>
      <vt:lpstr>Alojamiento</vt:lpstr>
      <vt:lpstr>Utilidades</vt:lpstr>
      <vt:lpstr>Turismo responsable</vt:lpstr>
      <vt:lpstr>Turismo responsable</vt:lpstr>
      <vt:lpstr>Enfermedades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Salud, Visados, Seguridad y Transporte en el África Negra</dc:title>
  <dc:creator>jose</dc:creator>
  <cp:lastModifiedBy>jose</cp:lastModifiedBy>
  <cp:revision>8</cp:revision>
  <dcterms:created xsi:type="dcterms:W3CDTF">2013-11-19T17:56:23Z</dcterms:created>
  <dcterms:modified xsi:type="dcterms:W3CDTF">2013-11-19T19:06:57Z</dcterms:modified>
</cp:coreProperties>
</file>